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9144000" cy="6858000" type="screen4x3"/>
  <p:notesSz cx="6797675" cy="987425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4660"/>
  </p:normalViewPr>
  <p:slideViewPr>
    <p:cSldViewPr>
      <p:cViewPr varScale="1">
        <p:scale>
          <a:sx n="68" d="100"/>
          <a:sy n="68" d="100"/>
        </p:scale>
        <p:origin x="16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295E-D107-4589-A23C-6648C0D4AF5C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0AA15-889D-4905-B5A5-48198A29D0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75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D975-CB64-469E-A414-BA29A80E9832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B27C-7F36-4000-B486-5A2EE621C3C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3869-CC3E-4014-BEA9-1CD503C3D267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CED0-6BC9-49F3-8245-28EE2AEE59E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5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28F8-3F41-4443-97AF-A170EDB2A909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7CBC-7937-4A4D-90CC-029CF7AE08D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32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DD51-7B90-4453-9012-0CDD7052A433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90C8-5C4A-4B8F-8CC1-D394BE82D78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51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C31A-2FDD-4BBC-AEA7-E04C226967E1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F047-A939-4692-84A5-A6756E7AD4F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861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01B6-2822-4204-A307-4D5F02C309FC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5B1E-7992-437F-81A6-E8F1AF28CFD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490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6955A-435E-464A-A54E-13B930A1CF11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8F39-E570-4FA2-9EFA-07419362D2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394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C505-C4DE-488A-963D-4237727EB4C4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6883-7403-494D-A66F-A9980CB8899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272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BD62-5C30-4ADA-8B5F-7D3F0BFAFC07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5503-BF6D-4F6D-B9B8-86AB467007C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343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28B9-C5BF-4A40-B884-0CBAAAFE054E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C4F3-9BFE-4CFC-BA38-40F81EFC9CC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190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534-9D90-48F2-86B8-26062CE72E60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FCBF-963E-44F8-8F8F-E55923013D3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70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8A9D87-22DF-47E8-BA68-9E2677FF8354}" type="datetimeFigureOut">
              <a:rPr lang="es-CL"/>
              <a:pPr>
                <a:defRPr/>
              </a:pPr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DF249E-72CB-4D74-995C-E9BCDF22E8A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I:\Fotos\4AGP14 (Large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t="13770" r="1323" b="23317"/>
          <a:stretch>
            <a:fillRect/>
          </a:stretch>
        </p:blipFill>
        <p:spPr bwMode="auto">
          <a:xfrm>
            <a:off x="323850" y="476250"/>
            <a:ext cx="862965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9 Título"/>
          <p:cNvSpPr txBox="1">
            <a:spLocks/>
          </p:cNvSpPr>
          <p:nvPr/>
        </p:nvSpPr>
        <p:spPr>
          <a:xfrm>
            <a:off x="457200" y="4789488"/>
            <a:ext cx="8229600" cy="11430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4000" dirty="0">
                <a:solidFill>
                  <a:srgbClr val="375439"/>
                </a:solidFill>
              </a:rPr>
              <a:t>Fundamentos de opciones para la designación de Auditores Externos 2020</a:t>
            </a:r>
            <a:br>
              <a:rPr lang="es-CL" dirty="0">
                <a:solidFill>
                  <a:schemeClr val="accent1">
                    <a:lumMod val="50000"/>
                  </a:schemeClr>
                </a:solidFill>
              </a:rPr>
            </a:b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5" name="Picture 9" descr="LOGO PUE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62588"/>
            <a:ext cx="13319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773738"/>
            <a:ext cx="644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0362" y="360363"/>
            <a:ext cx="5291757" cy="468312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dirty="0">
                <a:solidFill>
                  <a:srgbClr val="002060"/>
                </a:solidFill>
                <a:latin typeface="+mj-lt"/>
              </a:rPr>
              <a:t>Introducción</a:t>
            </a:r>
            <a:endParaRPr lang="es-E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339" name="Picture 9" descr="LOGO PU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33191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Rectángulo"/>
          <p:cNvSpPr/>
          <p:nvPr/>
        </p:nvSpPr>
        <p:spPr>
          <a:xfrm>
            <a:off x="179512" y="1196752"/>
            <a:ext cx="8784976" cy="478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2060"/>
              </a:buClr>
              <a:buSzPct val="110000"/>
            </a:pPr>
            <a:r>
              <a:rPr lang="es-CL" sz="1600" dirty="0">
                <a:solidFill>
                  <a:srgbClr val="002060"/>
                </a:solidFill>
                <a:cs typeface="Times New Roman" pitchFamily="18" charset="0"/>
              </a:rPr>
              <a:t>De conformidad con lo dispuesto en el Oficio Circular N°718, emitido por la Comisión para el Mercado Financiero, con fecha 10 de febrero de 2012, complementado por el Oficio Circular N°764 de la misma CMF, de fecha 21 de diciembre de 2012, durante Octubre de 2018, Puerto Ventanas invitó a cuatro empresas auditoras a presentar propuestas, a un horizonte de cinco años plazo, es decir por el período 2019-2023, para proveer los servicios de auditoría externa a sus estados financieros. Estas empresas fueron Deloitte Auditores y Consultores Limitada, PricewaterhouseCoopers, EY y KPMG.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2060"/>
              </a:buClr>
              <a:buSzPct val="110000"/>
            </a:pPr>
            <a:r>
              <a:rPr lang="es-CL" sz="1600" dirty="0">
                <a:solidFill>
                  <a:srgbClr val="002060"/>
                </a:solidFill>
                <a:cs typeface="Times New Roman" pitchFamily="18" charset="0"/>
              </a:rPr>
              <a:t>Durante diciembre de 2018 se recibieron las ofertas de las cuatro compañías invitadas, evaluándose y compatibilizándose los aspectos técnicos y económicos de las propuestas presentadas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2060"/>
              </a:buClr>
              <a:buSzPct val="110000"/>
            </a:pPr>
            <a:r>
              <a:rPr lang="es-CL" sz="1600" dirty="0">
                <a:solidFill>
                  <a:srgbClr val="002060"/>
                </a:solidFill>
                <a:cs typeface="Times New Roman" pitchFamily="18" charset="0"/>
              </a:rPr>
              <a:t>Durante el mes de marzo del presenta año, se presentó al Comité de Directores y al Directorio, las compañías seleccionadas, para que la junta de accionistas decida la empresa a contratar.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LOGO PU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33191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9750" y="1731580"/>
            <a:ext cx="82087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propuesta que se presentará a los señores Accionistas en Junta Ordinaria, se tuvieron a la vista, entre otros, los siguientes antecedentes: </a:t>
            </a:r>
          </a:p>
          <a:p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Experiencia</a:t>
            </a:r>
          </a:p>
          <a:p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Independencia</a:t>
            </a:r>
          </a:p>
          <a:p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Participación de Mercado</a:t>
            </a:r>
          </a:p>
          <a:p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Precio de la auditoría externa</a:t>
            </a:r>
          </a:p>
          <a:p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Conocimiento de la empresa y costo de tomar la cuenta</a:t>
            </a:r>
            <a:endParaRPr lang="es-CL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5486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2060"/>
                </a:solidFill>
                <a:latin typeface="+mj-lt"/>
              </a:rPr>
              <a:t>FUNDAMENTOS DE LA PROPUESTA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LOGO PU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1" y="72008"/>
            <a:ext cx="1395664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552" y="4046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2060"/>
                </a:solidFill>
                <a:latin typeface="+mj-lt"/>
              </a:rPr>
              <a:t>CONCLUSIONES</a:t>
            </a:r>
          </a:p>
        </p:txBody>
      </p:sp>
      <p:sp>
        <p:nvSpPr>
          <p:cNvPr id="5" name="2 Rectángulo"/>
          <p:cNvSpPr/>
          <p:nvPr/>
        </p:nvSpPr>
        <p:spPr>
          <a:xfrm>
            <a:off x="244699" y="1128678"/>
            <a:ext cx="8654602" cy="5684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2060"/>
              </a:buClr>
              <a:buSzPct val="110000"/>
            </a:pPr>
            <a:r>
              <a:rPr lang="es-CL" sz="1400" dirty="0">
                <a:solidFill>
                  <a:srgbClr val="002060"/>
                </a:solidFill>
                <a:cs typeface="Times New Roman" pitchFamily="18" charset="0"/>
              </a:rPr>
              <a:t>En consideración a la información recopilada y analizada sobre las propuestas recibidas, a un horizonte de cinco años plazo, es decir por el período 2019-2023, el Comité de Directores propuso al Directorio a la empresa auditora Deloitte Auditores y Consultores Ltda., como primera opción, para ser propuesta a su vez a la Junta de Accionistas, como auditores externos de la sociedad para el ejercicio 2019. Como segunda opción se acordó proponer a EY. El Directorio ratificó esta recomendación del Comité.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2060"/>
              </a:buClr>
              <a:buSzPct val="110000"/>
            </a:pPr>
            <a:r>
              <a:rPr lang="es-CL" sz="1400" dirty="0">
                <a:solidFill>
                  <a:srgbClr val="002060"/>
                </a:solidFill>
                <a:cs typeface="Times New Roman" pitchFamily="18" charset="0"/>
              </a:rPr>
              <a:t>El Comité y el Directorio tuvieron especialmente en cuenta para formular su propuesta y priorización los siguientes factores: (a) Deloitte es la firma de auditoría que tiene una mayor participación de mercado en el mundo y en el país. (b) Su oferta económica es la más conveniente. (c) Conoce los procesos de la sociedad y sus filiales (d) Deloitte ha aplicado oportunamente el proceso de rotación de los socios a cargo de la auditoría.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2060"/>
              </a:buClr>
              <a:buSzPct val="110000"/>
            </a:pPr>
            <a:r>
              <a:rPr lang="es-CL" sz="1400" dirty="0">
                <a:solidFill>
                  <a:srgbClr val="002060"/>
                </a:solidFill>
                <a:cs typeface="Times New Roman" pitchFamily="18" charset="0"/>
              </a:rPr>
              <a:t>Cabe mencionar que de acuerdo a las bases de licitación y conforme a lo que señala el articulo 243 de la Ley N°18.045 de la CMF de fecha 22 de octubre de 1981 se le exigirá a dicha firma que continúe con el proceso de rotación de socios conforme a lo señalado en dicha norma, como lo ha venido haciendo hasta la fecha.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rgbClr val="002060"/>
              </a:buClr>
              <a:buSzPct val="110000"/>
            </a:pPr>
            <a:r>
              <a:rPr lang="es-CL" sz="1400" dirty="0">
                <a:solidFill>
                  <a:srgbClr val="002060"/>
                </a:solidFill>
                <a:cs typeface="Times New Roman" pitchFamily="18" charset="0"/>
              </a:rPr>
              <a:t>Los antecedentes de esta licitación se encuentran disponibles en las oficinas de la sociedad por si algún accionista requiere de mayores antecedentes.</a:t>
            </a:r>
          </a:p>
        </p:txBody>
      </p:sp>
    </p:spTree>
    <p:extLst>
      <p:ext uri="{BB962C8B-B14F-4D97-AF65-F5344CB8AC3E}">
        <p14:creationId xmlns:p14="http://schemas.microsoft.com/office/powerpoint/2010/main" val="304730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504</Words>
  <Application>Microsoft Office PowerPoint</Application>
  <PresentationFormat>Presentación en pantalla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Stuardo RSM.</dc:creator>
  <cp:lastModifiedBy>Ruben Stuardo</cp:lastModifiedBy>
  <cp:revision>61</cp:revision>
  <cp:lastPrinted>2012-04-05T14:47:23Z</cp:lastPrinted>
  <dcterms:created xsi:type="dcterms:W3CDTF">2012-04-02T13:04:07Z</dcterms:created>
  <dcterms:modified xsi:type="dcterms:W3CDTF">2020-04-03T21:44:08Z</dcterms:modified>
</cp:coreProperties>
</file>