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28-02-2023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</a:t>
            </a:r>
            <a:r>
              <a:rPr lang="es-MX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FINANCIEROS 2022</a:t>
            </a:r>
            <a:r>
              <a:rPr lang="es-MX" sz="240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07841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27-05-2022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29-08-2022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25-11-2022</a:t>
                      </a: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24-03-2023</a:t>
                      </a: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Alejandra Miranda</cp:lastModifiedBy>
  <cp:revision>8</cp:revision>
  <cp:lastPrinted>2021-07-30T16:06:51Z</cp:lastPrinted>
  <dcterms:created xsi:type="dcterms:W3CDTF">2021-07-30T15:31:27Z</dcterms:created>
  <dcterms:modified xsi:type="dcterms:W3CDTF">2023-02-28T16:44:46Z</dcterms:modified>
</cp:coreProperties>
</file>