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7315200" cy="96012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70BF78-AB35-4B7D-9F4A-FF55FAF592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9AC988C-E8D7-41D0-89FD-1A2A636513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6C80D54-21CC-4585-A836-3D9001A3E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2E473-00FC-4110-B0F1-97545DCD7D52}" type="datetimeFigureOut">
              <a:rPr lang="es-CL" smtClean="0"/>
              <a:t>03-05-2023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247CDA8-25D8-4520-84FF-9B32A16CD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3A35583-F59A-442D-A349-DA4ABFCDA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A3D2F-D923-4240-9B25-07B37B43455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03116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9DB903-24C1-4BD8-9ED9-1E42D4F79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5B36E8C-9EE1-4CE9-BA94-DE500749C0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424F456-D5CF-48D3-B6F6-3F5CA2009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2E473-00FC-4110-B0F1-97545DCD7D52}" type="datetimeFigureOut">
              <a:rPr lang="es-CL" smtClean="0"/>
              <a:t>03-05-2023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DD3681F-F510-4243-8776-7C3BBEB88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75E22B4-D9B4-4A17-A0F4-2E74FB126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A3D2F-D923-4240-9B25-07B37B43455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66172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99ECAA3-E244-4E82-9593-B7C6D71317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CBCA323-363A-4D76-9B64-AADB2D4A26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418CAF3-347F-4585-9F35-4E49978DD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2E473-00FC-4110-B0F1-97545DCD7D52}" type="datetimeFigureOut">
              <a:rPr lang="es-CL" smtClean="0"/>
              <a:t>03-05-2023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9C8DC02-AAAE-4164-ABEF-D91AAB19D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18F87A2-A01B-4846-BBF1-98D9A27DC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A3D2F-D923-4240-9B25-07B37B43455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11983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F0DA07-B8EF-473C-A514-1EA085D5A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B5CEE24-AC96-42C4-BFEB-0B0741BDB3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63F5F81-6FCA-41B6-A1C1-D2B6F1D9C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2E473-00FC-4110-B0F1-97545DCD7D52}" type="datetimeFigureOut">
              <a:rPr lang="es-CL" smtClean="0"/>
              <a:t>03-05-2023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D811A31-475C-49D1-8ACD-D3AA98BC1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0FCE2D8-E325-48B7-AE8E-A6F998CA9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A3D2F-D923-4240-9B25-07B37B43455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68740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42A701-1D86-4DB3-92FD-58896C047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CCF8EEA-1E21-4E17-971E-B86A91AA38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B8D6C80-ABC7-4AC1-B0EA-C9AFD4EAE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2E473-00FC-4110-B0F1-97545DCD7D52}" type="datetimeFigureOut">
              <a:rPr lang="es-CL" smtClean="0"/>
              <a:t>03-05-2023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2AE20E0-9367-4450-8E7A-A0CA4E182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C393274-B4DE-4F1E-9B38-5BD9D9E2D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A3D2F-D923-4240-9B25-07B37B43455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30133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1EF8FC-78AE-415B-AEB4-2143F1EAA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E14FE6E-800D-41B8-8327-3079B26030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33D4388-9B1B-4B3C-85EF-D1378ABFF8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65C8B20-3AA0-45AE-A2EA-7BEB4515B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2E473-00FC-4110-B0F1-97545DCD7D52}" type="datetimeFigureOut">
              <a:rPr lang="es-CL" smtClean="0"/>
              <a:t>03-05-2023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1A155BD-5687-4058-93DD-E7D31F583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1CE8EA1-11C6-4AE4-96B1-9B0B12A59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A3D2F-D923-4240-9B25-07B37B43455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50370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7E2AC0-28C3-42A4-ACFD-85FB2CC8A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A6345B7-C0C0-46C3-9C50-A98355A8DC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396AEE3-CF47-4194-87E3-80B916D77E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12E34A1-7561-4428-AF69-08C76E3A01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64BE2EA-9B31-4737-ABE7-2098FB6E00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003461D-63A4-4CEC-968B-0C2732BCA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2E473-00FC-4110-B0F1-97545DCD7D52}" type="datetimeFigureOut">
              <a:rPr lang="es-CL" smtClean="0"/>
              <a:t>03-05-2023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C598329-97CA-4FD0-99B6-769ACA978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C8736FE-E142-4B5B-8F11-B7717A9FC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A3D2F-D923-4240-9B25-07B37B43455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44552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D56B53-118E-43F1-A4FB-F0B5AE60A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853D6FB-99CD-4CA6-84E3-9B0926B71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2E473-00FC-4110-B0F1-97545DCD7D52}" type="datetimeFigureOut">
              <a:rPr lang="es-CL" smtClean="0"/>
              <a:t>03-05-2023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13FB5B7-DDBB-4911-A1EE-2A8C1CDF9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EC9CDD4-0C13-4002-A642-B6E0342C0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A3D2F-D923-4240-9B25-07B37B43455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03342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DA6B837-5F3A-42DC-9AA0-7DE1A0DDC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2E473-00FC-4110-B0F1-97545DCD7D52}" type="datetimeFigureOut">
              <a:rPr lang="es-CL" smtClean="0"/>
              <a:t>03-05-2023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F9D4699-635A-407E-9036-9F1DCD79B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FA8EBCC-E44A-4F38-8708-8DFA8D480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A3D2F-D923-4240-9B25-07B37B43455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07035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23610D-8484-4FE8-B73B-4B2814A0A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58E19BC-9EDA-4358-8BF7-AD81E7855E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28A4BC1-86A1-4C92-AA2D-FE9BFFD510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5178EC6-DD53-4519-A65A-62ED5F713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2E473-00FC-4110-B0F1-97545DCD7D52}" type="datetimeFigureOut">
              <a:rPr lang="es-CL" smtClean="0"/>
              <a:t>03-05-2023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7778BCE-1A5A-4298-9C44-5EB727E37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E5CB457-8F3A-4120-B8A6-D0150370A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A3D2F-D923-4240-9B25-07B37B43455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56443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9497FE-B68A-4F3F-A704-992B68E42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0D12671-2AB7-4AC4-AFBC-71BA86BA30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64DD926-E3B3-42FE-9861-0653D0414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38D88EE-E359-4641-B6A0-B914C5DDB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2E473-00FC-4110-B0F1-97545DCD7D52}" type="datetimeFigureOut">
              <a:rPr lang="es-CL" smtClean="0"/>
              <a:t>03-05-2023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29F0B2B-3375-4FAD-BCFF-C874314E4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6FCBD44-9F44-40F2-8866-D804AE337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A3D2F-D923-4240-9B25-07B37B43455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20163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C7F9AFC-5F7F-40FF-8AE7-CE7DF2AD5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74F634A-4E34-4903-A68B-893AA72650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87A44C8-ADBE-4087-8334-D2ADEA9A19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42E473-00FC-4110-B0F1-97545DCD7D52}" type="datetimeFigureOut">
              <a:rPr lang="es-CL" smtClean="0"/>
              <a:t>03-05-2023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D4167C-19FC-441C-B73D-E3DB19BD44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0F69B8E-196D-44CE-AF7B-5CBD54F1B6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4A3D2F-D923-4240-9B25-07B37B43455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46165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:a16="http://schemas.microsoft.com/office/drawing/2014/main" id="{3F538E7C-6A06-44AB-B657-CB787EB2E4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5" t="13770" r="1323" b="23317"/>
          <a:stretch>
            <a:fillRect/>
          </a:stretch>
        </p:blipFill>
        <p:spPr bwMode="auto">
          <a:xfrm>
            <a:off x="276091" y="1304041"/>
            <a:ext cx="11639817" cy="4886325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0"/>
          </a:effectLst>
        </p:spPr>
      </p:pic>
      <p:pic>
        <p:nvPicPr>
          <p:cNvPr id="5" name="Picture 9" descr="LOGO PUERTO">
            <a:extLst>
              <a:ext uri="{FF2B5EF4-FFF2-40B4-BE49-F238E27FC236}">
                <a16:creationId xmlns:a16="http://schemas.microsoft.com/office/drawing/2014/main" id="{F64FE509-4797-425E-B508-0846E6E608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3996" y="27871"/>
            <a:ext cx="1331912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4A7F93E6-1CB8-4FFE-B7F5-908AFA66B4C0}"/>
              </a:ext>
            </a:extLst>
          </p:cNvPr>
          <p:cNvSpPr/>
          <p:nvPr/>
        </p:nvSpPr>
        <p:spPr>
          <a:xfrm>
            <a:off x="276091" y="659697"/>
            <a:ext cx="682988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MX" sz="24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FECHAS DIVULGACIÓN ESTADOS FINANCIEROS 2023</a:t>
            </a:r>
            <a:r>
              <a:rPr lang="es-MX" sz="2400" dirty="0"/>
              <a:t> </a:t>
            </a:r>
            <a:endParaRPr lang="es-E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10" name="Tabla 10">
            <a:extLst>
              <a:ext uri="{FF2B5EF4-FFF2-40B4-BE49-F238E27FC236}">
                <a16:creationId xmlns:a16="http://schemas.microsoft.com/office/drawing/2014/main" id="{50B9503C-DCC4-4B46-B694-40F1AFE02B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97173"/>
              </p:ext>
            </p:extLst>
          </p:nvPr>
        </p:nvGraphicFramePr>
        <p:xfrm>
          <a:off x="1877173" y="2328198"/>
          <a:ext cx="8171286" cy="3055444"/>
        </p:xfrm>
        <a:graphic>
          <a:graphicData uri="http://schemas.openxmlformats.org/drawingml/2006/table">
            <a:tbl>
              <a:tblPr firstRow="1" bandRow="1">
                <a:effectLst>
                  <a:outerShdw blurRad="546100" dist="50800" dir="5400000" algn="ctr" rotWithShape="0">
                    <a:srgbClr val="000000">
                      <a:alpha val="79000"/>
                    </a:srgbClr>
                  </a:outerShdw>
                </a:effectLst>
                <a:tableStyleId>{5C22544A-7EE6-4342-B048-85BDC9FD1C3A}</a:tableStyleId>
              </a:tblPr>
              <a:tblGrid>
                <a:gridCol w="6571088">
                  <a:extLst>
                    <a:ext uri="{9D8B030D-6E8A-4147-A177-3AD203B41FA5}">
                      <a16:colId xmlns:a16="http://schemas.microsoft.com/office/drawing/2014/main" val="418122560"/>
                    </a:ext>
                  </a:extLst>
                </a:gridCol>
                <a:gridCol w="1600198">
                  <a:extLst>
                    <a:ext uri="{9D8B030D-6E8A-4147-A177-3AD203B41FA5}">
                      <a16:colId xmlns:a16="http://schemas.microsoft.com/office/drawing/2014/main" val="917104878"/>
                    </a:ext>
                  </a:extLst>
                </a:gridCol>
              </a:tblGrid>
              <a:tr h="567602">
                <a:tc>
                  <a:txBody>
                    <a:bodyPr/>
                    <a:lstStyle/>
                    <a:p>
                      <a:r>
                        <a:rPr lang="es-CL" dirty="0"/>
                        <a:t>PERIODOS ESTADOS FINANCIEROS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5">
                            <a:lumMod val="5000"/>
                            <a:lumOff val="95000"/>
                            <a:alpha val="0"/>
                          </a:schemeClr>
                        </a:gs>
                        <a:gs pos="74000">
                          <a:schemeClr val="accent5">
                            <a:lumMod val="45000"/>
                            <a:lumOff val="55000"/>
                          </a:schemeClr>
                        </a:gs>
                        <a:gs pos="83000">
                          <a:schemeClr val="accent5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      FECHA</a:t>
                      </a: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5">
                            <a:lumMod val="5000"/>
                            <a:lumOff val="95000"/>
                            <a:alpha val="0"/>
                          </a:schemeClr>
                        </a:gs>
                        <a:gs pos="74000">
                          <a:schemeClr val="accent5">
                            <a:lumMod val="45000"/>
                            <a:lumOff val="55000"/>
                          </a:schemeClr>
                        </a:gs>
                        <a:gs pos="83000">
                          <a:schemeClr val="accent5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007695100"/>
                  </a:ext>
                </a:extLst>
              </a:tr>
              <a:tr h="567602">
                <a:tc>
                  <a:txBody>
                    <a:bodyPr/>
                    <a:lstStyle/>
                    <a:p>
                      <a:r>
                        <a:rPr lang="es-CL" b="1" dirty="0">
                          <a:solidFill>
                            <a:schemeClr val="bg1"/>
                          </a:solidFill>
                        </a:rPr>
                        <a:t>INTERMEDIO (MARZO)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5">
                            <a:lumMod val="5000"/>
                            <a:lumOff val="95000"/>
                            <a:alpha val="0"/>
                          </a:schemeClr>
                        </a:gs>
                        <a:gs pos="74000">
                          <a:schemeClr val="accent5">
                            <a:lumMod val="45000"/>
                            <a:lumOff val="55000"/>
                          </a:schemeClr>
                        </a:gs>
                        <a:gs pos="83000">
                          <a:schemeClr val="accent5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CL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26-05-2022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5">
                            <a:lumMod val="5000"/>
                            <a:lumOff val="95000"/>
                            <a:alpha val="0"/>
                          </a:schemeClr>
                        </a:gs>
                        <a:gs pos="74000">
                          <a:schemeClr val="accent5">
                            <a:lumMod val="45000"/>
                            <a:lumOff val="55000"/>
                          </a:schemeClr>
                        </a:gs>
                        <a:gs pos="83000">
                          <a:schemeClr val="accent5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250100193"/>
                  </a:ext>
                </a:extLst>
              </a:tr>
              <a:tr h="56760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b="1" dirty="0">
                          <a:solidFill>
                            <a:schemeClr val="bg1"/>
                          </a:solidFill>
                        </a:rPr>
                        <a:t>INTERMEDIO (JUNIO)</a:t>
                      </a:r>
                    </a:p>
                    <a:p>
                      <a:endParaRPr lang="es-CL" b="1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5">
                            <a:lumMod val="5000"/>
                            <a:lumOff val="95000"/>
                            <a:alpha val="0"/>
                          </a:schemeClr>
                        </a:gs>
                        <a:gs pos="74000">
                          <a:schemeClr val="accent5">
                            <a:lumMod val="45000"/>
                            <a:lumOff val="55000"/>
                          </a:schemeClr>
                        </a:gs>
                        <a:gs pos="83000">
                          <a:schemeClr val="accent5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CL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5">
                            <a:lumMod val="5000"/>
                            <a:lumOff val="95000"/>
                            <a:alpha val="0"/>
                          </a:schemeClr>
                        </a:gs>
                        <a:gs pos="74000">
                          <a:schemeClr val="accent5">
                            <a:lumMod val="45000"/>
                            <a:lumOff val="55000"/>
                          </a:schemeClr>
                        </a:gs>
                        <a:gs pos="83000">
                          <a:schemeClr val="accent5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644785294"/>
                  </a:ext>
                </a:extLst>
              </a:tr>
              <a:tr h="56760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b="1" dirty="0">
                          <a:solidFill>
                            <a:schemeClr val="bg1"/>
                          </a:solidFill>
                        </a:rPr>
                        <a:t>INTERMEDIO (SEPTIEMBRE)</a:t>
                      </a:r>
                    </a:p>
                    <a:p>
                      <a:endParaRPr lang="es-CL" b="1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5">
                            <a:lumMod val="5000"/>
                            <a:lumOff val="95000"/>
                            <a:alpha val="0"/>
                          </a:schemeClr>
                        </a:gs>
                        <a:gs pos="74000">
                          <a:schemeClr val="accent5">
                            <a:lumMod val="45000"/>
                            <a:lumOff val="55000"/>
                          </a:schemeClr>
                        </a:gs>
                        <a:gs pos="83000">
                          <a:schemeClr val="accent5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b="1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5">
                            <a:lumMod val="5000"/>
                            <a:lumOff val="95000"/>
                            <a:alpha val="0"/>
                          </a:schemeClr>
                        </a:gs>
                        <a:gs pos="74000">
                          <a:schemeClr val="accent5">
                            <a:lumMod val="45000"/>
                            <a:lumOff val="55000"/>
                          </a:schemeClr>
                        </a:gs>
                        <a:gs pos="83000">
                          <a:schemeClr val="accent5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240222000"/>
                  </a:ext>
                </a:extLst>
              </a:tr>
              <a:tr h="56760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b="1" dirty="0">
                          <a:solidFill>
                            <a:schemeClr val="bg1"/>
                          </a:solidFill>
                        </a:rPr>
                        <a:t>ANUAL (DICIEMBRE)</a:t>
                      </a:r>
                    </a:p>
                    <a:p>
                      <a:endParaRPr lang="es-CL" b="1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5">
                            <a:lumMod val="5000"/>
                            <a:lumOff val="95000"/>
                            <a:alpha val="0"/>
                          </a:schemeClr>
                        </a:gs>
                        <a:gs pos="74000">
                          <a:schemeClr val="accent5">
                            <a:lumMod val="45000"/>
                            <a:lumOff val="55000"/>
                          </a:schemeClr>
                        </a:gs>
                        <a:gs pos="83000">
                          <a:schemeClr val="accent5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8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endParaRPr lang="es-CL" b="1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5">
                            <a:lumMod val="5000"/>
                            <a:lumOff val="95000"/>
                            <a:alpha val="0"/>
                          </a:schemeClr>
                        </a:gs>
                        <a:gs pos="74000">
                          <a:schemeClr val="accent5">
                            <a:lumMod val="45000"/>
                            <a:lumOff val="55000"/>
                          </a:schemeClr>
                        </a:gs>
                        <a:gs pos="83000">
                          <a:schemeClr val="accent5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6882272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213637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28</Words>
  <Application>Microsoft Office PowerPoint</Application>
  <PresentationFormat>Panorámica</PresentationFormat>
  <Paragraphs>9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David Astete</dc:creator>
  <cp:lastModifiedBy>Alejandra Miranda</cp:lastModifiedBy>
  <cp:revision>9</cp:revision>
  <cp:lastPrinted>2021-07-30T16:06:51Z</cp:lastPrinted>
  <dcterms:created xsi:type="dcterms:W3CDTF">2021-07-30T15:31:27Z</dcterms:created>
  <dcterms:modified xsi:type="dcterms:W3CDTF">2023-05-03T21:00:30Z</dcterms:modified>
</cp:coreProperties>
</file>