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315200" cy="96012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Jose Gonzalez" userId="6e0d94cb-fc82-45aa-b708-c7bbbd512a7e" providerId="ADAL" clId="{7BEC6395-D15E-449E-B2F5-D670FEE57E44}"/>
    <pc:docChg chg="modSld">
      <pc:chgData name="Maria Jose Gonzalez" userId="6e0d94cb-fc82-45aa-b708-c7bbbd512a7e" providerId="ADAL" clId="{7BEC6395-D15E-449E-B2F5-D670FEE57E44}" dt="2024-02-01T18:54:46.139" v="11" actId="20577"/>
      <pc:docMkLst>
        <pc:docMk/>
      </pc:docMkLst>
      <pc:sldChg chg="modSp mod">
        <pc:chgData name="Maria Jose Gonzalez" userId="6e0d94cb-fc82-45aa-b708-c7bbbd512a7e" providerId="ADAL" clId="{7BEC6395-D15E-449E-B2F5-D670FEE57E44}" dt="2024-02-01T18:54:46.139" v="11" actId="20577"/>
        <pc:sldMkLst>
          <pc:docMk/>
          <pc:sldMk cId="922136373" sldId="256"/>
        </pc:sldMkLst>
        <pc:graphicFrameChg chg="modGraphic">
          <ac:chgData name="Maria Jose Gonzalez" userId="6e0d94cb-fc82-45aa-b708-c7bbbd512a7e" providerId="ADAL" clId="{7BEC6395-D15E-449E-B2F5-D670FEE57E44}" dt="2024-02-01T18:54:46.139" v="11" actId="20577"/>
          <ac:graphicFrameMkLst>
            <pc:docMk/>
            <pc:sldMk cId="922136373" sldId="256"/>
            <ac:graphicFrameMk id="10" creationId="{50B9503C-DCC4-4B46-B694-40F1AFE02B64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0BF78-AB35-4B7D-9F4A-FF55FAF59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AC988C-E8D7-41D0-89FD-1A2A63651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80D54-21CC-4585-A836-3D9001A3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01-02-2024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7CDA8-25D8-4520-84FF-9B32A16C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A35583-F59A-442D-A349-DA4ABFCD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311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DB903-24C1-4BD8-9ED9-1E42D4F7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B36E8C-9EE1-4CE9-BA94-DE500749C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24F456-D5CF-48D3-B6F6-3F5CA200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01-02-2024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3681F-F510-4243-8776-7C3BBEB8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E22B4-D9B4-4A17-A0F4-2E74FB12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1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ECAA3-E244-4E82-9593-B7C6D7131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BCA323-363A-4D76-9B64-AADB2D4A2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8CAF3-347F-4585-9F35-4E49978D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01-02-2024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C8DC02-AAAE-4164-ABEF-D91AAB19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8F87A2-A01B-4846-BBF1-98D9A27D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198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0DA07-B8EF-473C-A514-1EA085D5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CEE24-AC96-42C4-BFEB-0B0741BDB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F5F81-6FCA-41B6-A1C1-D2B6F1D9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01-02-2024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11A31-475C-49D1-8ACD-D3AA98BC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CE2D8-E325-48B7-AE8E-A6F998CA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87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2A701-1D86-4DB3-92FD-58896C04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CF8EEA-1E21-4E17-971E-B86A91AA3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D6C80-ABC7-4AC1-B0EA-C9AFD4EA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01-02-2024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E20E0-9367-4450-8E7A-A0CA4E18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393274-B4DE-4F1E-9B38-5BD9D9E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01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EF8FC-78AE-415B-AEB4-2143F1EA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4FE6E-800D-41B8-8327-3079B2603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3D4388-9B1B-4B3C-85EF-D1378ABFF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5C8B20-3AA0-45AE-A2EA-7BEB4515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01-02-2024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A155BD-5687-4058-93DD-E7D31F58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CE8EA1-11C6-4AE4-96B1-9B0B12A5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037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E2AC0-28C3-42A4-ACFD-85FB2CC8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6345B7-C0C0-46C3-9C50-A98355A8D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96AEE3-CF47-4194-87E3-80B916D77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2E34A1-7561-4428-AF69-08C76E3A0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BE2EA-9B31-4737-ABE7-2098FB6E0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03461D-63A4-4CEC-968B-0C2732BC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01-02-2024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598329-97CA-4FD0-99B6-769ACA97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8736FE-E142-4B5B-8F11-B7717A9F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455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56B53-118E-43F1-A4FB-F0B5AE60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53D6FB-99CD-4CA6-84E3-9B0926B7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01-02-2024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3FB5B7-DDBB-4911-A1EE-2A8C1CDF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C9CDD4-0C13-4002-A642-B6E0342C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334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6B837-5F3A-42DC-9AA0-7DE1A0DD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01-02-2024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9D4699-635A-407E-9036-9F1DCD79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A8EBCC-E44A-4F38-8708-8DFA8D48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03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3610D-8484-4FE8-B73B-4B2814A0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8E19BC-9EDA-4358-8BF7-AD81E785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8A4BC1-86A1-4C92-AA2D-FE9BFFD51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178EC6-DD53-4519-A65A-62ED5F71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01-02-2024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778BCE-1A5A-4298-9C44-5EB727E3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5CB457-8F3A-4120-B8A6-D0150370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4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497FE-B68A-4F3F-A704-992B68E4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D12671-2AB7-4AC4-AFBC-71BA86BA3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4DD926-E3B3-42FE-9861-0653D0414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8D88EE-E359-4641-B6A0-B914C5DD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01-02-2024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9F0B2B-3375-4FAD-BCFF-C874314E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FCBD44-9F44-40F2-8866-D804AE33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16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7F9AFC-5F7F-40FF-8AE7-CE7DF2AD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4F634A-4E34-4903-A68B-893AA7265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7A44C8-ADBE-4087-8334-D2ADEA9A1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E473-00FC-4110-B0F1-97545DCD7D52}" type="datetimeFigureOut">
              <a:rPr lang="es-CL" smtClean="0"/>
              <a:t>01-02-2024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4167C-19FC-441C-B73D-E3DB19BD4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69B8E-196D-44CE-AF7B-5CBD54F1B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616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F538E7C-6A06-44AB-B657-CB787EB2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13770" r="1323" b="23317"/>
          <a:stretch>
            <a:fillRect/>
          </a:stretch>
        </p:blipFill>
        <p:spPr bwMode="auto">
          <a:xfrm>
            <a:off x="276091" y="1304041"/>
            <a:ext cx="11639817" cy="488632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</p:pic>
      <p:pic>
        <p:nvPicPr>
          <p:cNvPr id="5" name="Picture 9" descr="LOGO PUERTO">
            <a:extLst>
              <a:ext uri="{FF2B5EF4-FFF2-40B4-BE49-F238E27FC236}">
                <a16:creationId xmlns:a16="http://schemas.microsoft.com/office/drawing/2014/main" id="{F64FE509-4797-425E-B508-0846E6E6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996" y="27871"/>
            <a:ext cx="13319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A7F93E6-1CB8-4FFE-B7F5-908AFA66B4C0}"/>
              </a:ext>
            </a:extLst>
          </p:cNvPr>
          <p:cNvSpPr/>
          <p:nvPr/>
        </p:nvSpPr>
        <p:spPr>
          <a:xfrm>
            <a:off x="276091" y="659697"/>
            <a:ext cx="68298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FECHAS DIVULGACIÓN ESTADOS FINANCIEROS 2023</a:t>
            </a:r>
            <a:r>
              <a:rPr lang="es-MX" sz="2400" dirty="0"/>
              <a:t>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50B9503C-DCC4-4B46-B694-40F1AFE02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433303"/>
              </p:ext>
            </p:extLst>
          </p:nvPr>
        </p:nvGraphicFramePr>
        <p:xfrm>
          <a:off x="1877173" y="2328198"/>
          <a:ext cx="8171286" cy="3055444"/>
        </p:xfrm>
        <a:graphic>
          <a:graphicData uri="http://schemas.openxmlformats.org/drawingml/2006/table">
            <a:tbl>
              <a:tblPr firstRow="1" bandRow="1">
                <a:effectLst>
                  <a:outerShdw blurRad="546100" dist="50800" dir="5400000" algn="ctr" rotWithShape="0">
                    <a:srgbClr val="000000">
                      <a:alpha val="79000"/>
                    </a:srgbClr>
                  </a:outerShdw>
                </a:effectLst>
                <a:tableStyleId>{5C22544A-7EE6-4342-B048-85BDC9FD1C3A}</a:tableStyleId>
              </a:tblPr>
              <a:tblGrid>
                <a:gridCol w="6571088">
                  <a:extLst>
                    <a:ext uri="{9D8B030D-6E8A-4147-A177-3AD203B41FA5}">
                      <a16:colId xmlns:a16="http://schemas.microsoft.com/office/drawing/2014/main" val="418122560"/>
                    </a:ext>
                  </a:extLst>
                </a:gridCol>
                <a:gridCol w="1600198">
                  <a:extLst>
                    <a:ext uri="{9D8B030D-6E8A-4147-A177-3AD203B41FA5}">
                      <a16:colId xmlns:a16="http://schemas.microsoft.com/office/drawing/2014/main" val="917104878"/>
                    </a:ext>
                  </a:extLst>
                </a:gridCol>
              </a:tblGrid>
              <a:tr h="567602">
                <a:tc>
                  <a:txBody>
                    <a:bodyPr/>
                    <a:lstStyle/>
                    <a:p>
                      <a:r>
                        <a:rPr lang="es-CL" dirty="0"/>
                        <a:t>PERIODOS ESTADOS FINANCIEROS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FECHA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7695100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(MARZO)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26-05-2023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50100193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(JUNIO)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28-08-2023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4785294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(SEPTIEMBRE)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24-11-2023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40222000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ANUAL (DICIEMBRE)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01-03-2024</a:t>
                      </a:r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822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136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32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Astete</dc:creator>
  <cp:lastModifiedBy>Maria Jose Gonzalez</cp:lastModifiedBy>
  <cp:revision>12</cp:revision>
  <cp:lastPrinted>2021-07-30T16:06:51Z</cp:lastPrinted>
  <dcterms:created xsi:type="dcterms:W3CDTF">2021-07-30T15:31:27Z</dcterms:created>
  <dcterms:modified xsi:type="dcterms:W3CDTF">2024-02-01T18:54:48Z</dcterms:modified>
</cp:coreProperties>
</file>